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6"/>
  </p:notesMasterIdLst>
  <p:sldIdLst>
    <p:sldId id="267" r:id="rId2"/>
    <p:sldId id="268" r:id="rId3"/>
    <p:sldId id="269" r:id="rId4"/>
    <p:sldId id="27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A40E08-6BFF-4EDF-94F1-AB9CC139532F}" v="1" dt="2026-09-04T12:49:46.7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kapová Hedvika" userId="9bc5cf36-5860-45ac-a7be-c8baebeb437d" providerId="ADAL" clId="{99F1481B-D5FF-4E55-B67E-C65FC1669C11}"/>
    <pc:docChg chg="addSld delSld modSld sldOrd">
      <pc:chgData name="Škapová Hedvika" userId="9bc5cf36-5860-45ac-a7be-c8baebeb437d" providerId="ADAL" clId="{99F1481B-D5FF-4E55-B67E-C65FC1669C11}" dt="2026-09-04T12:51:19.467" v="9" actId="47"/>
      <pc:docMkLst>
        <pc:docMk/>
      </pc:docMkLst>
      <pc:sldChg chg="del">
        <pc:chgData name="Škapová Hedvika" userId="9bc5cf36-5860-45ac-a7be-c8baebeb437d" providerId="ADAL" clId="{99F1481B-D5FF-4E55-B67E-C65FC1669C11}" dt="2026-09-04T12:51:14.534" v="2" actId="47"/>
        <pc:sldMkLst>
          <pc:docMk/>
          <pc:sldMk cId="1010140471" sldId="256"/>
        </pc:sldMkLst>
      </pc:sldChg>
      <pc:sldChg chg="del">
        <pc:chgData name="Škapová Hedvika" userId="9bc5cf36-5860-45ac-a7be-c8baebeb437d" providerId="ADAL" clId="{99F1481B-D5FF-4E55-B67E-C65FC1669C11}" dt="2026-09-04T12:51:15.969" v="3" actId="47"/>
        <pc:sldMkLst>
          <pc:docMk/>
          <pc:sldMk cId="3840718458" sldId="259"/>
        </pc:sldMkLst>
      </pc:sldChg>
      <pc:sldChg chg="del">
        <pc:chgData name="Škapová Hedvika" userId="9bc5cf36-5860-45ac-a7be-c8baebeb437d" providerId="ADAL" clId="{99F1481B-D5FF-4E55-B67E-C65FC1669C11}" dt="2026-09-04T12:51:19.467" v="9" actId="47"/>
        <pc:sldMkLst>
          <pc:docMk/>
          <pc:sldMk cId="95605404" sldId="261"/>
        </pc:sldMkLst>
      </pc:sldChg>
      <pc:sldChg chg="del">
        <pc:chgData name="Škapová Hedvika" userId="9bc5cf36-5860-45ac-a7be-c8baebeb437d" providerId="ADAL" clId="{99F1481B-D5FF-4E55-B67E-C65FC1669C11}" dt="2026-09-04T12:51:18.818" v="8" actId="47"/>
        <pc:sldMkLst>
          <pc:docMk/>
          <pc:sldMk cId="1520288556" sldId="262"/>
        </pc:sldMkLst>
      </pc:sldChg>
      <pc:sldChg chg="del">
        <pc:chgData name="Škapová Hedvika" userId="9bc5cf36-5860-45ac-a7be-c8baebeb437d" providerId="ADAL" clId="{99F1481B-D5FF-4E55-B67E-C65FC1669C11}" dt="2026-09-04T12:51:16.736" v="4" actId="47"/>
        <pc:sldMkLst>
          <pc:docMk/>
          <pc:sldMk cId="1151634581" sldId="263"/>
        </pc:sldMkLst>
      </pc:sldChg>
      <pc:sldChg chg="del">
        <pc:chgData name="Škapová Hedvika" userId="9bc5cf36-5860-45ac-a7be-c8baebeb437d" providerId="ADAL" clId="{99F1481B-D5FF-4E55-B67E-C65FC1669C11}" dt="2026-09-04T12:51:17.644" v="6" actId="47"/>
        <pc:sldMkLst>
          <pc:docMk/>
          <pc:sldMk cId="496225269" sldId="264"/>
        </pc:sldMkLst>
      </pc:sldChg>
      <pc:sldChg chg="del">
        <pc:chgData name="Škapová Hedvika" userId="9bc5cf36-5860-45ac-a7be-c8baebeb437d" providerId="ADAL" clId="{99F1481B-D5FF-4E55-B67E-C65FC1669C11}" dt="2026-09-04T12:51:18.156" v="7" actId="47"/>
        <pc:sldMkLst>
          <pc:docMk/>
          <pc:sldMk cId="634307230" sldId="265"/>
        </pc:sldMkLst>
      </pc:sldChg>
      <pc:sldChg chg="del">
        <pc:chgData name="Škapová Hedvika" userId="9bc5cf36-5860-45ac-a7be-c8baebeb437d" providerId="ADAL" clId="{99F1481B-D5FF-4E55-B67E-C65FC1669C11}" dt="2026-09-04T12:51:17.157" v="5" actId="47"/>
        <pc:sldMkLst>
          <pc:docMk/>
          <pc:sldMk cId="169781567" sldId="266"/>
        </pc:sldMkLst>
      </pc:sldChg>
      <pc:sldChg chg="add ord">
        <pc:chgData name="Škapová Hedvika" userId="9bc5cf36-5860-45ac-a7be-c8baebeb437d" providerId="ADAL" clId="{99F1481B-D5FF-4E55-B67E-C65FC1669C11}" dt="2026-09-04T12:49:49.382" v="1"/>
        <pc:sldMkLst>
          <pc:docMk/>
          <pc:sldMk cId="1445974863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E625E-9EFD-4761-8B95-4A245F508AFF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E483D-7766-420F-97BF-50540AAEB3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5117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D1E80-C5BB-D79B-6A65-17C2AC8C1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BB49A06-AAAC-46B8-4EE2-FF482A0AF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DE0D8C5-2EA2-6F97-F2FA-979F92159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93CB236-CDF3-82B1-58D7-BF844ECDC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E483D-7766-420F-97BF-50540AAEB36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2244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621202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4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4628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6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99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5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35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9096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7101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2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8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943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3D3D0-9EA9-A115-A3AF-C9B706A72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D2D5D92-B0ED-F82A-4A34-AA1590EC4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D524D4-0E2F-C283-5504-CA125C402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5F1C4502-A994-87CA-6DE1-DD86768C6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227D45AF-425B-D5BB-F1B4-508BFF555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1938FF-39DE-7F87-78F4-B4DDA2BE0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/>
          <a:lstStyle/>
          <a:p>
            <a:r>
              <a:rPr lang="cs-CZ" dirty="0">
                <a:solidFill>
                  <a:schemeClr val="bg2"/>
                </a:solidFill>
              </a:rPr>
              <a:t>Czech </a:t>
            </a:r>
            <a:r>
              <a:rPr lang="cs-CZ" dirty="0" err="1">
                <a:solidFill>
                  <a:schemeClr val="bg2"/>
                </a:solidFill>
              </a:rPr>
              <a:t>republic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1A14E2-6F62-AEE9-F6F5-22B064A62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/>
          <a:p>
            <a:r>
              <a:rPr lang="cs-CZ" sz="4400" dirty="0">
                <a:solidFill>
                  <a:schemeClr val="bg2"/>
                </a:solidFill>
              </a:rPr>
              <a:t>Prague</a:t>
            </a:r>
            <a:endParaRPr lang="en-US" sz="4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20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318C734-2C35-4DA5-878C-C11A047F5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281916"/>
            <a:ext cx="9601200" cy="1485900"/>
          </a:xfrm>
        </p:spPr>
        <p:txBody>
          <a:bodyPr/>
          <a:lstStyle/>
          <a:p>
            <a:r>
              <a:rPr lang="cs-CZ" dirty="0"/>
              <a:t>Czech Republic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09ED2136-E6D5-4D01-8ADA-00AE53D5F5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95400" y="2360783"/>
                <a:ext cx="9601200" cy="2946779"/>
              </a:xfrm>
            </p:spPr>
            <p:txBody>
              <a:bodyPr/>
              <a:lstStyle/>
              <a:p>
                <a:r>
                  <a:rPr lang="cs-CZ" dirty="0"/>
                  <a:t>Heart </a:t>
                </a:r>
                <a:r>
                  <a:rPr lang="cs-CZ" dirty="0" err="1"/>
                  <a:t>of</a:t>
                </a:r>
                <a:r>
                  <a:rPr lang="cs-CZ" dirty="0"/>
                  <a:t> </a:t>
                </a:r>
                <a:r>
                  <a:rPr lang="cs-CZ" dirty="0" err="1"/>
                  <a:t>Europe</a:t>
                </a:r>
                <a:endParaRPr lang="cs-CZ" dirty="0"/>
              </a:p>
              <a:p>
                <a:r>
                  <a:rPr lang="cs-CZ" dirty="0" err="1"/>
                  <a:t>Capital</a:t>
                </a:r>
                <a:r>
                  <a:rPr lang="cs-CZ" dirty="0"/>
                  <a:t>: Prague</a:t>
                </a:r>
              </a:p>
              <a:p>
                <a:r>
                  <a:rPr lang="cs-CZ" dirty="0"/>
                  <a:t>President: Petr Pavel</a:t>
                </a:r>
              </a:p>
              <a:p>
                <a:r>
                  <a:rPr lang="cs-CZ" dirty="0" err="1"/>
                  <a:t>Population</a:t>
                </a:r>
                <a:r>
                  <a:rPr lang="cs-CZ" dirty="0"/>
                  <a:t>: 10,900,555</a:t>
                </a:r>
              </a:p>
              <a:p>
                <a:r>
                  <a:rPr lang="cs-CZ" dirty="0"/>
                  <a:t>Area: 78,871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𝑘𝑚</m:t>
                        </m:r>
                      </m:e>
                      <m:sup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09ED2136-E6D5-4D01-8ADA-00AE53D5F5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0" y="2360783"/>
                <a:ext cx="9601200" cy="2946779"/>
              </a:xfrm>
              <a:blipFill>
                <a:blip r:embed="rId2"/>
                <a:stretch>
                  <a:fillRect l="-571" t="-165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Geografie Česka – Wikipedie">
            <a:extLst>
              <a:ext uri="{FF2B5EF4-FFF2-40B4-BE49-F238E27FC236}">
                <a16:creationId xmlns:a16="http://schemas.microsoft.com/office/drawing/2014/main" id="{2AB8A33B-BF60-2896-FB33-82AD908F0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917" y="1691040"/>
            <a:ext cx="4693298" cy="469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ějiny udatného českého národa (youtube pohádka) - všechny díly">
            <a:extLst>
              <a:ext uri="{FF2B5EF4-FFF2-40B4-BE49-F238E27FC236}">
                <a16:creationId xmlns:a16="http://schemas.microsoft.com/office/drawing/2014/main" id="{12986969-F0FF-94D4-5570-C27C3D791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491" y="710027"/>
            <a:ext cx="3856860" cy="262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Česká vlajka - TOP KVALITA | Vlajky.EU">
            <a:extLst>
              <a:ext uri="{FF2B5EF4-FFF2-40B4-BE49-F238E27FC236}">
                <a16:creationId xmlns:a16="http://schemas.microsoft.com/office/drawing/2014/main" id="{F71CEBA0-74A5-6248-075D-A97691C9E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685" y="4798897"/>
            <a:ext cx="2376973" cy="158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0478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318C734-2C35-4DA5-878C-C11A047F5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281916"/>
            <a:ext cx="9601200" cy="1485900"/>
          </a:xfrm>
        </p:spPr>
        <p:txBody>
          <a:bodyPr/>
          <a:lstStyle/>
          <a:p>
            <a:r>
              <a:rPr lang="cs-CZ" dirty="0"/>
              <a:t>Prague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9ED2136-E6D5-4D01-8ADA-00AE53D5F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920620"/>
            <a:ext cx="9601200" cy="29467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cs-CZ" dirty="0"/>
              <a:t>Capital city</a:t>
            </a:r>
            <a:endParaRPr lang="cs-CZ"/>
          </a:p>
          <a:p>
            <a:pPr marL="383540" indent="-383540"/>
            <a:r>
              <a:rPr lang="cs-CZ" dirty="0"/>
              <a:t>The president‘s residence</a:t>
            </a:r>
          </a:p>
          <a:p>
            <a:pPr marL="383540" indent="-383540"/>
            <a:r>
              <a:rPr lang="cs-CZ" dirty="0"/>
              <a:t>Prague castle</a:t>
            </a:r>
          </a:p>
          <a:p>
            <a:pPr marL="383540" indent="-383540"/>
            <a:r>
              <a:rPr lang="cs-CZ" dirty="0"/>
              <a:t>Vltava </a:t>
            </a:r>
            <a:r>
              <a:rPr lang="cs-CZ" dirty="0" err="1"/>
              <a:t>river</a:t>
            </a:r>
          </a:p>
          <a:p>
            <a:pPr marL="383540" indent="-383540"/>
            <a:r>
              <a:rPr lang="cs-CZ" dirty="0"/>
              <a:t>Charles bridge</a:t>
            </a:r>
          </a:p>
          <a:p>
            <a:pPr marL="383540" indent="-383540"/>
            <a:r>
              <a:rPr lang="cs-CZ" dirty="0"/>
              <a:t>Wenceslas square</a:t>
            </a:r>
          </a:p>
          <a:p>
            <a:endParaRPr lang="en-US" dirty="0"/>
          </a:p>
        </p:txBody>
      </p:sp>
      <p:pic>
        <p:nvPicPr>
          <p:cNvPr id="3074" name="Picture 2" descr="View of the city of prague castle in hradcany and the vltava river with  charles bridge from old town bridge tower in prague czech republic |  Premium Photo">
            <a:extLst>
              <a:ext uri="{FF2B5EF4-FFF2-40B4-BE49-F238E27FC236}">
                <a16:creationId xmlns:a16="http://schemas.microsoft.com/office/drawing/2014/main" id="{23F34D00-616F-86B0-D307-DC3A6B86F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443" y="780467"/>
            <a:ext cx="4725353" cy="315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etr Pavel – Wikipedie">
            <a:extLst>
              <a:ext uri="{FF2B5EF4-FFF2-40B4-BE49-F238E27FC236}">
                <a16:creationId xmlns:a16="http://schemas.microsoft.com/office/drawing/2014/main" id="{D65C83A0-1410-2269-1673-4F3728D47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076" y="2767816"/>
            <a:ext cx="2809724" cy="376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791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8933D-385D-03CA-F344-B7F015FCE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CFDA3D-7634-1C12-8BC1-066CF22E1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7" y="2180340"/>
            <a:ext cx="8361229" cy="2098226"/>
          </a:xfrm>
        </p:spPr>
        <p:txBody>
          <a:bodyPr>
            <a:normAutofit/>
          </a:bodyPr>
          <a:lstStyle/>
          <a:p>
            <a:r>
              <a:rPr lang="cs-CZ" dirty="0"/>
              <a:t>THANK YOU FOR YOUR </a:t>
            </a:r>
            <a:r>
              <a:rPr lang="cs-CZ" dirty="0" err="1"/>
              <a:t>ATTENtION</a:t>
            </a:r>
            <a:endParaRPr lang="cs-CZ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2E8E9E59-E2AC-560F-6B81-9403FF1AFF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A0A0E4E7-254D-669E-C927-20E18589F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144A7ADB-50B9-7344-9D75-39E23472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97486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44</Words>
  <Application>Microsoft Office PowerPoint</Application>
  <PresentationFormat>Širokoúhlá obrazovka</PresentationFormat>
  <Paragraphs>17</Paragraphs>
  <Slides>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Aptos</vt:lpstr>
      <vt:lpstr>Cambria Math</vt:lpstr>
      <vt:lpstr>Franklin Gothic Book</vt:lpstr>
      <vt:lpstr>Crop</vt:lpstr>
      <vt:lpstr>Czech republic</vt:lpstr>
      <vt:lpstr>Czech Republic</vt:lpstr>
      <vt:lpstr>Prague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Johana Riegerová</dc:creator>
  <cp:lastModifiedBy>Škapová Hedvika</cp:lastModifiedBy>
  <cp:revision>45</cp:revision>
  <dcterms:created xsi:type="dcterms:W3CDTF">2026-03-27T12:58:58Z</dcterms:created>
  <dcterms:modified xsi:type="dcterms:W3CDTF">2026-09-04T12:51:23Z</dcterms:modified>
</cp:coreProperties>
</file>